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Average" panose="020B0604020202020204" charset="0"/>
      <p:regular r:id="rId16"/>
    </p:embeddedFont>
    <p:embeddedFont>
      <p:font typeface="Oswald" panose="020B0604020202020204" charset="0"/>
      <p:regular r:id="rId17"/>
      <p:bold r:id="rId18"/>
    </p:embeddedFont>
    <p:embeddedFont>
      <p:font typeface="Proxima Nova" panose="020B0604020202020204" charset="0"/>
      <p:regular r:id="rId19"/>
      <p:bold r:id="rId20"/>
      <p:italic r:id="rId21"/>
      <p:boldItalic r:id="rId22"/>
    </p:embeddedFont>
    <p:embeddedFont>
      <p:font typeface="Robot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88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8a3b950f1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98a3b950f1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97bff2ff87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97bff2ff87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97b470cbaf_0_1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97b470cbaf_0_1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97b470cbaf_0_1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97b470cbaf_0_16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98a3b950f1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98a3b950f1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98a3b950f1_0_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g98a3b950f1_0_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97b470cbaf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97b470cbaf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7b470cbaf_0_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7b470cbaf_0_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97b470cbaf_0_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97b470cbaf_0_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7bff2ff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97bff2ff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7b470cbaf_0_10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97b470cbaf_0_10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97bff2ff87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97bff2ff87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" name="Google Shape;90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" name="Google Shape;91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101" name="Google Shape;101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460950" y="2306950"/>
            <a:ext cx="8222100" cy="15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4400" b="1"/>
              <a:t>Face Attendence System</a:t>
            </a:r>
            <a:endParaRPr sz="4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2800" b="1"/>
              <a:t>Project : 09</a:t>
            </a:r>
            <a:endParaRPr/>
          </a:p>
        </p:txBody>
      </p:sp>
      <p:sp>
        <p:nvSpPr>
          <p:cNvPr id="110" name="Google Shape;110;p2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12" name="Google Shape;112;p25"/>
          <p:cNvSpPr txBox="1"/>
          <p:nvPr/>
        </p:nvSpPr>
        <p:spPr>
          <a:xfrm>
            <a:off x="1583531" y="1456150"/>
            <a:ext cx="5738400" cy="8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90725" y="179675"/>
            <a:ext cx="4969500" cy="755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Alignment</a:t>
            </a:r>
            <a:endParaRPr sz="2600" b="1"/>
          </a:p>
        </p:txBody>
      </p:sp>
      <p:sp>
        <p:nvSpPr>
          <p:cNvPr id="195" name="Google Shape;195;p35"/>
          <p:cNvSpPr txBox="1"/>
          <p:nvPr/>
        </p:nvSpPr>
        <p:spPr>
          <a:xfrm>
            <a:off x="146900" y="987825"/>
            <a:ext cx="4913400" cy="39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Goal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: To warp and transform the input image (coordinates) onto an output coordinate space, such that, each face in the output coordinate space be: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13716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AutoNum type="alphaL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Be centered in the image.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13716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AutoNum type="alphaL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Be rotated that such the eyes lie on a horizontal line (i.e., the face is rotated such that the eyes lie along the same y-coordinates).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13716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AutoNum type="alphaL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Be scaled such that the size of the faces are approximately identical.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highlight>
                <a:schemeClr val="accent6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Facial recognition algorithms perform better on aligned faces.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6" name="Google Shape;196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97" name="Google Shape;197;p35"/>
          <p:cNvPicPr preferRelativeResize="0"/>
          <p:nvPr/>
        </p:nvPicPr>
        <p:blipFill rotWithShape="1">
          <a:blip r:embed="rId3">
            <a:alphaModFix/>
          </a:blip>
          <a:srcRect l="57438" t="46547" r="6212" b="13326"/>
          <a:stretch/>
        </p:blipFill>
        <p:spPr>
          <a:xfrm>
            <a:off x="5670138" y="1811300"/>
            <a:ext cx="2338599" cy="12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5"/>
          <p:cNvPicPr preferRelativeResize="0"/>
          <p:nvPr/>
        </p:nvPicPr>
        <p:blipFill rotWithShape="1">
          <a:blip r:embed="rId4">
            <a:alphaModFix/>
          </a:blip>
          <a:srcRect l="51654" t="52192" r="14676" b="1847"/>
          <a:stretch/>
        </p:blipFill>
        <p:spPr>
          <a:xfrm>
            <a:off x="5672600" y="3327975"/>
            <a:ext cx="2333675" cy="125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5"/>
          <p:cNvPicPr preferRelativeResize="0"/>
          <p:nvPr/>
        </p:nvPicPr>
        <p:blipFill rotWithShape="1">
          <a:blip r:embed="rId5">
            <a:alphaModFix/>
          </a:blip>
          <a:srcRect l="52726" t="51372" r="15383" b="1771"/>
          <a:stretch/>
        </p:blipFill>
        <p:spPr>
          <a:xfrm>
            <a:off x="5687063" y="240975"/>
            <a:ext cx="2304749" cy="131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6"/>
          <p:cNvSpPr txBox="1">
            <a:spLocks noGrp="1"/>
          </p:cNvSpPr>
          <p:nvPr>
            <p:ph type="title"/>
          </p:nvPr>
        </p:nvSpPr>
        <p:spPr>
          <a:xfrm>
            <a:off x="451950" y="246575"/>
            <a:ext cx="8464800" cy="10554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b="1">
                <a:solidFill>
                  <a:srgbClr val="FFFFFF"/>
                </a:solidFill>
              </a:rPr>
              <a:t>Web Development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05" name="Google Shape;205;p36"/>
          <p:cNvSpPr txBox="1">
            <a:spLocks noGrp="1"/>
          </p:cNvSpPr>
          <p:nvPr>
            <p:ph type="body" idx="4294967295"/>
          </p:nvPr>
        </p:nvSpPr>
        <p:spPr>
          <a:xfrm>
            <a:off x="688675" y="1483825"/>
            <a:ext cx="69441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 b="1">
                <a:solidFill>
                  <a:srgbClr val="FFFFFF"/>
                </a:solidFill>
              </a:rPr>
              <a:t>Framework- Django</a:t>
            </a:r>
            <a:endParaRPr sz="2400" b="1">
              <a:solidFill>
                <a:srgbClr val="FFFFFF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 b="1">
                <a:solidFill>
                  <a:srgbClr val="FFFFFF"/>
                </a:solidFill>
              </a:rPr>
              <a:t>Bootstrap</a:t>
            </a:r>
            <a:endParaRPr sz="2400" b="1">
              <a:solidFill>
                <a:srgbClr val="FFFFFF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 b="1">
                <a:solidFill>
                  <a:srgbClr val="FFFFFF"/>
                </a:solidFill>
              </a:rPr>
              <a:t>HTML</a:t>
            </a:r>
            <a:endParaRPr sz="2400" b="1">
              <a:solidFill>
                <a:srgbClr val="FFFFFF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 b="1">
                <a:solidFill>
                  <a:srgbClr val="FFFFFF"/>
                </a:solidFill>
              </a:rPr>
              <a:t>CSS</a:t>
            </a:r>
            <a:endParaRPr sz="2400" b="1">
              <a:solidFill>
                <a:srgbClr val="FFFFFF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 b="1">
                <a:solidFill>
                  <a:srgbClr val="FFFFFF"/>
                </a:solidFill>
              </a:rPr>
              <a:t>Python</a:t>
            </a:r>
            <a:endParaRPr sz="2400" b="1">
              <a:solidFill>
                <a:srgbClr val="FFFFFF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 b="1">
                <a:solidFill>
                  <a:srgbClr val="FFFFFF"/>
                </a:solidFill>
              </a:rPr>
              <a:t>Database- SQLite3 - Well integrated with Django’s ORM</a:t>
            </a:r>
            <a:endParaRPr sz="2400" b="1">
              <a:solidFill>
                <a:srgbClr val="FFFFFF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 b="1">
              <a:solidFill>
                <a:srgbClr val="FFFFFF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06" name="Google Shape;206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12" name="Google Shape;212;p37"/>
          <p:cNvPicPr preferRelativeResize="0"/>
          <p:nvPr/>
        </p:nvPicPr>
        <p:blipFill rotWithShape="1">
          <a:blip r:embed="rId3">
            <a:alphaModFix/>
          </a:blip>
          <a:srcRect l="10859" t="2299" r="10101" b="2289"/>
          <a:stretch/>
        </p:blipFill>
        <p:spPr>
          <a:xfrm>
            <a:off x="1425488" y="1183050"/>
            <a:ext cx="5976875" cy="354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7"/>
          <p:cNvSpPr txBox="1"/>
          <p:nvPr/>
        </p:nvSpPr>
        <p:spPr>
          <a:xfrm>
            <a:off x="354600" y="367425"/>
            <a:ext cx="6531300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5" name="Google Shape;215;p37"/>
          <p:cNvSpPr txBox="1"/>
          <p:nvPr/>
        </p:nvSpPr>
        <p:spPr>
          <a:xfrm>
            <a:off x="448150" y="333825"/>
            <a:ext cx="4666200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MTV Architecture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18" name="Google Shape;118;p26"/>
          <p:cNvSpPr txBox="1"/>
          <p:nvPr/>
        </p:nvSpPr>
        <p:spPr>
          <a:xfrm>
            <a:off x="595050" y="2144150"/>
            <a:ext cx="4052700" cy="16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Made by: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Prasan Singh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Dakshita</a:t>
            </a:r>
            <a:r>
              <a:rPr lang="en" sz="2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2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26"/>
          <p:cNvSpPr txBox="1">
            <a:spLocks noGrp="1"/>
          </p:cNvSpPr>
          <p:nvPr>
            <p:ph type="title"/>
          </p:nvPr>
        </p:nvSpPr>
        <p:spPr>
          <a:xfrm>
            <a:off x="223100" y="1130425"/>
            <a:ext cx="5106300" cy="6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Project station</a:t>
            </a:r>
            <a:r>
              <a:rPr lang="en" sz="2400" dirty="0"/>
              <a:t> : MENLOHACKS 2021</a:t>
            </a:r>
            <a:endParaRPr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7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3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26" name="Google Shape;126;p27"/>
          <p:cNvSpPr txBox="1"/>
          <p:nvPr/>
        </p:nvSpPr>
        <p:spPr>
          <a:xfrm>
            <a:off x="513300" y="2924825"/>
            <a:ext cx="8117400" cy="19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AutoNum type="arabicPeriod"/>
            </a:pPr>
            <a:r>
              <a:rPr lang="en" sz="18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 </a:t>
            </a:r>
            <a:endParaRPr sz="18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AutoNum type="arabicPeriod"/>
            </a:pPr>
            <a:r>
              <a:rPr lang="en" sz="18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Utility</a:t>
            </a:r>
            <a:endParaRPr sz="18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AutoNum type="arabicPeriod"/>
            </a:pPr>
            <a:r>
              <a:rPr lang="en" sz="18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Tools and Technology</a:t>
            </a:r>
            <a:endParaRPr sz="18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AutoNum type="arabicPeriod"/>
            </a:pPr>
            <a:r>
              <a:rPr lang="en" sz="18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Methodology used</a:t>
            </a:r>
            <a:endParaRPr sz="18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AutoNum type="arabicPeriod"/>
            </a:pPr>
            <a:r>
              <a:rPr lang="en" sz="18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Functionality</a:t>
            </a:r>
            <a:endParaRPr sz="18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AutoNum type="arabicPeriod"/>
            </a:pPr>
            <a:r>
              <a:rPr lang="en" sz="18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Demo</a:t>
            </a:r>
            <a:endParaRPr sz="18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roxima Nova"/>
              <a:buAutoNum type="arabicPeriod"/>
            </a:pPr>
            <a:r>
              <a:rPr lang="en" sz="18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Learning Outcomes</a:t>
            </a:r>
            <a:endParaRPr sz="18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p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8"/>
          <p:cNvSpPr txBox="1">
            <a:spLocks noGrp="1"/>
          </p:cNvSpPr>
          <p:nvPr>
            <p:ph type="title"/>
          </p:nvPr>
        </p:nvSpPr>
        <p:spPr>
          <a:xfrm>
            <a:off x="311700" y="638750"/>
            <a:ext cx="8520600" cy="572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/>
              <a:t>INTRODUCTION</a:t>
            </a:r>
            <a:endParaRPr sz="3600" b="1"/>
          </a:p>
        </p:txBody>
      </p:sp>
      <p:sp>
        <p:nvSpPr>
          <p:cNvPr id="134" name="Google Shape;134;p28"/>
          <p:cNvSpPr txBox="1">
            <a:spLocks noGrp="1"/>
          </p:cNvSpPr>
          <p:nvPr>
            <p:ph type="body" idx="1"/>
          </p:nvPr>
        </p:nvSpPr>
        <p:spPr>
          <a:xfrm>
            <a:off x="311750" y="1321088"/>
            <a:ext cx="8520600" cy="32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 python based attendance management application that uses facial recognition.  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Marks attendance,along with in-time and out-time.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Graphical and tabular representation of attendance data.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Features of registering employees, adding photos etc.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Filter attendance by day or employee.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135" name="Google Shape;135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36" name="Google Shape;136;p28"/>
          <p:cNvSpPr/>
          <p:nvPr/>
        </p:nvSpPr>
        <p:spPr>
          <a:xfrm>
            <a:off x="50" y="5056825"/>
            <a:ext cx="9144000" cy="86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9"/>
          <p:cNvSpPr txBox="1">
            <a:spLocks noGrp="1"/>
          </p:cNvSpPr>
          <p:nvPr>
            <p:ph type="title"/>
          </p:nvPr>
        </p:nvSpPr>
        <p:spPr>
          <a:xfrm>
            <a:off x="311750" y="580375"/>
            <a:ext cx="8520600" cy="572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UTILITY</a:t>
            </a:r>
            <a:endParaRPr b="1"/>
          </a:p>
        </p:txBody>
      </p:sp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380400" y="1440550"/>
            <a:ext cx="4191600" cy="3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Traditional Attendance System : -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Time Consuming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Could be manipulated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Hard to visualize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4" name="Google Shape;14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45" name="Google Shape;145;p29"/>
          <p:cNvSpPr txBox="1"/>
          <p:nvPr/>
        </p:nvSpPr>
        <p:spPr>
          <a:xfrm>
            <a:off x="4572000" y="1440538"/>
            <a:ext cx="3863700" cy="3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Our System : - 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Automated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Takes only a second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Data Visualization incorporated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roxima Nova"/>
              <a:buChar char="●"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Cannot be tampered with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46" name="Google Shape;146;p29"/>
          <p:cNvCxnSpPr/>
          <p:nvPr/>
        </p:nvCxnSpPr>
        <p:spPr>
          <a:xfrm>
            <a:off x="4317225" y="1623150"/>
            <a:ext cx="0" cy="189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147;p29"/>
          <p:cNvSpPr txBox="1"/>
          <p:nvPr/>
        </p:nvSpPr>
        <p:spPr>
          <a:xfrm>
            <a:off x="311750" y="3610775"/>
            <a:ext cx="81852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Apart from the corporates, it could be used in Schools, Colleges, Housing Society and any other place for security purposes as well.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8" name="Google Shape;148;p29"/>
          <p:cNvSpPr/>
          <p:nvPr/>
        </p:nvSpPr>
        <p:spPr>
          <a:xfrm>
            <a:off x="50" y="5056825"/>
            <a:ext cx="9144000" cy="86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title"/>
          </p:nvPr>
        </p:nvSpPr>
        <p:spPr>
          <a:xfrm>
            <a:off x="237750" y="580375"/>
            <a:ext cx="8520600" cy="6510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/>
              <a:t>TOOLS AND TECHNOLOGY USED</a:t>
            </a:r>
            <a:endParaRPr sz="3600" b="1"/>
          </a:p>
        </p:txBody>
      </p:sp>
      <p:sp>
        <p:nvSpPr>
          <p:cNvPr id="155" name="Google Shape;155;p30"/>
          <p:cNvSpPr txBox="1">
            <a:spLocks noGrp="1"/>
          </p:cNvSpPr>
          <p:nvPr>
            <p:ph type="body" idx="1"/>
          </p:nvPr>
        </p:nvSpPr>
        <p:spPr>
          <a:xfrm>
            <a:off x="311750" y="1508625"/>
            <a:ext cx="8520600" cy="30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 b="1">
                <a:solidFill>
                  <a:srgbClr val="000000"/>
                </a:solidFill>
              </a:rPr>
              <a:t>Python</a:t>
            </a:r>
            <a:r>
              <a:rPr lang="en" sz="2100">
                <a:solidFill>
                  <a:srgbClr val="000000"/>
                </a:solidFill>
              </a:rPr>
              <a:t> -  Programming language.</a:t>
            </a:r>
            <a:endParaRPr sz="2100">
              <a:solidFill>
                <a:srgbClr val="000000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2100" b="1">
                <a:solidFill>
                  <a:srgbClr val="000000"/>
                </a:solidFill>
              </a:rPr>
              <a:t>OpenCV,</a:t>
            </a:r>
            <a:r>
              <a:rPr lang="en" sz="15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100" b="1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TensorFlow/Keras</a:t>
            </a:r>
            <a:r>
              <a:rPr lang="en" sz="2600" b="1">
                <a:solidFill>
                  <a:srgbClr val="000000"/>
                </a:solidFill>
              </a:rPr>
              <a:t> </a:t>
            </a:r>
            <a:r>
              <a:rPr lang="en" sz="2100">
                <a:solidFill>
                  <a:srgbClr val="000000"/>
                </a:solidFill>
              </a:rPr>
              <a:t>- image processing.</a:t>
            </a:r>
            <a:endParaRPr sz="2100">
              <a:solidFill>
                <a:srgbClr val="000000"/>
              </a:solidFill>
            </a:endParaRPr>
          </a:p>
          <a:p>
            <a:pPr marL="457200" marR="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 b="1">
                <a:solidFill>
                  <a:srgbClr val="000000"/>
                </a:solidFill>
              </a:rPr>
              <a:t>Django</a:t>
            </a:r>
            <a:r>
              <a:rPr lang="en" sz="2100">
                <a:solidFill>
                  <a:srgbClr val="000000"/>
                </a:solidFill>
              </a:rPr>
              <a:t> - web development</a:t>
            </a:r>
            <a:endParaRPr sz="2100">
              <a:solidFill>
                <a:srgbClr val="000000"/>
              </a:solidFill>
            </a:endParaRPr>
          </a:p>
          <a:p>
            <a:pPr marL="457200" marR="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 b="1">
                <a:solidFill>
                  <a:srgbClr val="000000"/>
                </a:solidFill>
              </a:rPr>
              <a:t>HTML, CSS, Bootstrap</a:t>
            </a:r>
            <a:r>
              <a:rPr lang="en" sz="2100">
                <a:solidFill>
                  <a:srgbClr val="000000"/>
                </a:solidFill>
              </a:rPr>
              <a:t> - front end development</a:t>
            </a:r>
            <a:endParaRPr sz="2100">
              <a:solidFill>
                <a:srgbClr val="000000"/>
              </a:solidFill>
            </a:endParaRPr>
          </a:p>
          <a:p>
            <a:pPr marL="457200" marR="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 b="1">
                <a:solidFill>
                  <a:srgbClr val="000000"/>
                </a:solidFill>
              </a:rPr>
              <a:t>Matplotlib, glob, Numpy, Pillow</a:t>
            </a:r>
            <a:r>
              <a:rPr lang="en" sz="2100">
                <a:solidFill>
                  <a:srgbClr val="000000"/>
                </a:solidFill>
              </a:rPr>
              <a:t> - data handling and visualisation</a:t>
            </a:r>
            <a:endParaRPr sz="2100">
              <a:solidFill>
                <a:srgbClr val="000000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100">
              <a:solidFill>
                <a:srgbClr val="000000"/>
              </a:solidFill>
            </a:endParaRPr>
          </a:p>
        </p:txBody>
      </p:sp>
      <p:sp>
        <p:nvSpPr>
          <p:cNvPr id="156" name="Google Shape;156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7" name="Google Shape;157;p30"/>
          <p:cNvSpPr/>
          <p:nvPr/>
        </p:nvSpPr>
        <p:spPr>
          <a:xfrm>
            <a:off x="50" y="5056825"/>
            <a:ext cx="9144000" cy="86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>
            <a:spLocks noGrp="1"/>
          </p:cNvSpPr>
          <p:nvPr>
            <p:ph type="body" idx="4294967295"/>
          </p:nvPr>
        </p:nvSpPr>
        <p:spPr>
          <a:xfrm>
            <a:off x="866050" y="2126925"/>
            <a:ext cx="7298400" cy="9435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</a:rPr>
              <a:t>METHODOLOGY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64" name="Google Shape;16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70" name="Google Shape;170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08675" y="1700625"/>
            <a:ext cx="5526649" cy="335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2"/>
          <p:cNvSpPr txBox="1"/>
          <p:nvPr/>
        </p:nvSpPr>
        <p:spPr>
          <a:xfrm>
            <a:off x="300150" y="690075"/>
            <a:ext cx="8543700" cy="6297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Face Recognition</a:t>
            </a:r>
            <a:endParaRPr sz="30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>
            <a:spLocks noGrp="1"/>
          </p:cNvSpPr>
          <p:nvPr>
            <p:ph type="title"/>
          </p:nvPr>
        </p:nvSpPr>
        <p:spPr>
          <a:xfrm>
            <a:off x="100425" y="269850"/>
            <a:ext cx="9010200" cy="7557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Face Detection - Local Binary Pattern Histogram(LBPH)</a:t>
            </a:r>
            <a:endParaRPr sz="2600" b="1"/>
          </a:p>
        </p:txBody>
      </p:sp>
      <p:sp>
        <p:nvSpPr>
          <p:cNvPr id="178" name="Google Shape;178;p33"/>
          <p:cNvSpPr txBox="1">
            <a:spLocks noGrp="1"/>
          </p:cNvSpPr>
          <p:nvPr>
            <p:ph type="body" idx="1"/>
          </p:nvPr>
        </p:nvSpPr>
        <p:spPr>
          <a:xfrm>
            <a:off x="311700" y="1182700"/>
            <a:ext cx="2808000" cy="3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solidFill>
                  <a:srgbClr val="000000"/>
                </a:solidFill>
              </a:rPr>
              <a:t>HOW IT WORKS</a:t>
            </a:r>
            <a:endParaRPr b="1" u="sng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More enhanced model over edge detection.</a:t>
            </a:r>
            <a:endParaRPr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Resizes the image.</a:t>
            </a:r>
            <a:endParaRPr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Finds gradient along x and y axis.</a:t>
            </a:r>
            <a:endParaRPr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Superimpose these gradients to form a complete image.</a:t>
            </a:r>
            <a:endParaRPr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Extracts the gradient magnitude and gradient direction from the superposition of x and y gradients.</a:t>
            </a:r>
            <a:endParaRPr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Dividing this images in 8*8 matrix and 9 bins.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179" name="Google Shape;17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0550" y="1389600"/>
            <a:ext cx="3122101" cy="1555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0550" y="3066125"/>
            <a:ext cx="3111784" cy="155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3"/>
          <p:cNvSpPr txBox="1"/>
          <p:nvPr/>
        </p:nvSpPr>
        <p:spPr>
          <a:xfrm>
            <a:off x="4440475" y="4742650"/>
            <a:ext cx="879300" cy="3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Y-gradient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2" name="Google Shape;182;p33"/>
          <p:cNvSpPr txBox="1"/>
          <p:nvPr/>
        </p:nvSpPr>
        <p:spPr>
          <a:xfrm>
            <a:off x="5585750" y="4742650"/>
            <a:ext cx="961200" cy="3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X-gradient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3" name="Google Shape;183;p33"/>
          <p:cNvSpPr txBox="1"/>
          <p:nvPr/>
        </p:nvSpPr>
        <p:spPr>
          <a:xfrm>
            <a:off x="6751475" y="4622000"/>
            <a:ext cx="1012500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Superimposed gradient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4" name="Google Shape;184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368</Words>
  <Application>Microsoft Office PowerPoint</Application>
  <PresentationFormat>On-screen Show (16:9)</PresentationFormat>
  <Paragraphs>82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Proxima Nova</vt:lpstr>
      <vt:lpstr>Roboto</vt:lpstr>
      <vt:lpstr>Arial</vt:lpstr>
      <vt:lpstr>Oswald</vt:lpstr>
      <vt:lpstr>Average</vt:lpstr>
      <vt:lpstr>Slate</vt:lpstr>
      <vt:lpstr>Spearmint</vt:lpstr>
      <vt:lpstr>Face Attendence System Project : 09</vt:lpstr>
      <vt:lpstr>Project station : MENLOHACKS 2021</vt:lpstr>
      <vt:lpstr>Table of Contents</vt:lpstr>
      <vt:lpstr>INTRODUCTION</vt:lpstr>
      <vt:lpstr>UTILITY</vt:lpstr>
      <vt:lpstr>TOOLS AND TECHNOLOGY USED</vt:lpstr>
      <vt:lpstr>PowerPoint Presentation</vt:lpstr>
      <vt:lpstr>PowerPoint Presentation</vt:lpstr>
      <vt:lpstr>Face Detection - Local Binary Pattern Histogram(LBPH)</vt:lpstr>
      <vt:lpstr>Alignment</vt:lpstr>
      <vt:lpstr>Web Development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Attendence System Project : 09</dc:title>
  <cp:lastModifiedBy>Prasan Singh</cp:lastModifiedBy>
  <cp:revision>1</cp:revision>
  <dcterms:modified xsi:type="dcterms:W3CDTF">2021-03-12T14:23:11Z</dcterms:modified>
</cp:coreProperties>
</file>